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270668-45F3-494C-8FAC-89CC63920B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C69845-DEEB-45CD-894D-7D5D648A96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C4E7E7-5E53-4F82-8874-D7464F42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C2AA4D-D96E-47AB-838B-63DB74B15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A7CDBC-45D8-4C84-BB25-4B1C3483D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370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D4DF85-7114-4699-A78B-32F4E21BF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6F9AD29-CC86-426C-A858-339834713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1BF179-9CE1-47CE-AA95-EFC13ADFC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2AD62F-373F-49BA-B6F2-F9BC88CEC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4442DB-2B82-4369-B169-A54AA0AFE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08830AE-6288-4E5C-85CB-31ACC8F914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0AD52B2-CCBA-48F1-96DF-8FBA34AD3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50827D-647D-407A-86A6-E6478A7E9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9A7D45-8D72-4CCE-9328-62AE43B81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1A3199-A1F7-4978-8624-631BA1252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770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EF6813-F025-4D54-995C-48F280B0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9BB589-479F-43F6-ABE9-B0D47E0F8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BC15D3-8EAC-4CFB-A251-88DD52D06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FEAC474-461F-4FE7-BE91-B1E92C6EA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F78B28-BE2D-43DB-A5C3-FE30FEEA4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30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561832-4AEE-4EF8-9AE6-FF191E726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13ECAA-7D26-4D66-8F9B-C25D77801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55E321-974F-4F87-AB56-10E569947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E4C859-192A-458B-AB53-389BF83A3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85BBF2-FED3-4217-9FCB-DD3811EE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72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A36900-8692-4602-8CD0-782B3EBA6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E634F3-56F5-44C1-94E4-E13618D88B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A74B1B-8884-45C8-B387-E4500465B8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865682A-D004-449B-B354-DFF59F25D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94244D-BFA6-4E83-99E6-3E39F0983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4CD3EB-3C11-4A6C-B188-F45744E21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57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BAADD5-A033-476B-8260-F7CAF1118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6522FD-9E3C-4EB4-A16B-15F72D6FA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7062810-30F1-429D-83D9-F2F81E7E9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B694D90-AB27-4E16-8708-DE99B392B0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8DDFBC4-8091-4210-8343-3E7226C5A9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F45ED93-353E-4130-BFC2-86EBF540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47B9F8A-E321-4B2B-A745-40A09F35A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9326D31-4A8A-4784-B3F4-547ED1E4E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63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F71206-CA1D-45C4-8865-CDB269F4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C41D2DB-9FB9-4D6B-B8D4-99597055B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3DE8FE6-7783-4F58-8351-2872EF28D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0B6CF9C-457A-416E-A322-D906C5C80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369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FF0FF3C-56B6-4145-AE01-CE563C2FC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CA71672-C7E1-4C9A-B33F-AD3D55D0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5B98B2F-67E7-411C-81CC-410E92FAF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937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B5205-DA87-4C7F-BBD7-4884E1D19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62330B-537B-46BC-9FD8-E1C3C6D8E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C96417-6E15-44F7-A580-AA06592F6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4D6C9F6-2AFC-454B-80CE-EB97BE092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C4020E7-3767-4DE7-A386-66BB14F50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6FBF6AF-0383-4628-BB5E-30BBACBB2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146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054034-B46B-4240-8159-FFB64380E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5FA9B24-3823-48F4-B319-8D07A4E210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0178EA-612C-40E9-8F0B-DFE83769E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0FEC379-F69C-4F28-B6A0-E87207B54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E23815D-3334-4D94-A25B-FED54E440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55938D-7FDF-4103-88DD-7909D46C3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60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BE6D0E5-5152-406D-A583-0B006D270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8107E2A-F209-4261-BBC0-6DE56637E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9EC787-62D0-4F2B-8732-81F599E23B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F15C0A-5E49-4EF4-9D89-E822CFACCB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100994-53B9-46FD-A1EA-4526255986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69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A28613E-533F-4637-8970-F44DB87721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7030E77-B256-4A42-99B1-4D1781C73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44" b="4583"/>
          <a:stretch/>
        </p:blipFill>
        <p:spPr>
          <a:xfrm>
            <a:off x="0" y="566737"/>
            <a:ext cx="12192000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013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CF57435-62A2-4C9E-A110-3B6C8B6A3DC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Imagen que contiene interior, foto, diferente, monitor&#10;&#10;Descripción generada automáticamente">
            <a:extLst>
              <a:ext uri="{FF2B5EF4-FFF2-40B4-BE49-F238E27FC236}">
                <a16:creationId xmlns:a16="http://schemas.microsoft.com/office/drawing/2014/main" id="{E034E164-EEBE-4725-A8E5-9C00F735B6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3" b="4583"/>
          <a:stretch/>
        </p:blipFill>
        <p:spPr>
          <a:xfrm>
            <a:off x="0" y="561975"/>
            <a:ext cx="12192000" cy="591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046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>
            <a:extLst>
              <a:ext uri="{FF2B5EF4-FFF2-40B4-BE49-F238E27FC236}">
                <a16:creationId xmlns:a16="http://schemas.microsoft.com/office/drawing/2014/main" id="{F305217A-FEE9-4859-AFFF-A724F0D4811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EEA39B19-B0DA-4C13-BABD-7E6A95FDE3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81" r="363" b="4898"/>
          <a:stretch/>
        </p:blipFill>
        <p:spPr>
          <a:xfrm>
            <a:off x="0" y="592494"/>
            <a:ext cx="12192000" cy="567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7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49E800-A5C8-49A0-A453-ED537DA31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32D4553-E775-4F16-9A6F-FED8D166A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00124"/>
            <a:ext cx="1562267" cy="1172973"/>
            <a:chOff x="9160561" y="1000124"/>
            <a:chExt cx="1562267" cy="1172973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50F864A1-23CF-4954-887F-3C4458622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8D313E8C-7457-407E-BDA5-EACA44D38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Rectángulo 3">
            <a:extLst>
              <a:ext uri="{FF2B5EF4-FFF2-40B4-BE49-F238E27FC236}">
                <a16:creationId xmlns:a16="http://schemas.microsoft.com/office/drawing/2014/main" id="{E2C926A4-6044-4349-A88D-FEDE0782C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Imagen que contiene interior, camioneta, computadora, tabla&#10;&#10;Descripción generada automáticamente">
            <a:extLst>
              <a:ext uri="{FF2B5EF4-FFF2-40B4-BE49-F238E27FC236}">
                <a16:creationId xmlns:a16="http://schemas.microsoft.com/office/drawing/2014/main" id="{30AEEC53-66BD-4782-8A8E-08FD63E81C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1" t="13194" r="1415" b="5555"/>
          <a:stretch/>
        </p:blipFill>
        <p:spPr>
          <a:xfrm>
            <a:off x="317111" y="142875"/>
            <a:ext cx="11700444" cy="6572250"/>
          </a:xfrm>
          <a:custGeom>
            <a:avLst/>
            <a:gdLst>
              <a:gd name="connsiteX0" fmla="*/ 0 w 9919942"/>
              <a:gd name="connsiteY0" fmla="*/ 5890890 h 6858000"/>
              <a:gd name="connsiteX1" fmla="*/ 212725 w 9919942"/>
              <a:gd name="connsiteY1" fmla="*/ 5891423 h 6858000"/>
              <a:gd name="connsiteX2" fmla="*/ 1540283 w 9919942"/>
              <a:gd name="connsiteY2" fmla="*/ 5894751 h 6858000"/>
              <a:gd name="connsiteX3" fmla="*/ 2056518 w 9919942"/>
              <a:gd name="connsiteY3" fmla="*/ 6186661 h 6858000"/>
              <a:gd name="connsiteX4" fmla="*/ 2405221 w 9919942"/>
              <a:gd name="connsiteY4" fmla="*/ 6790631 h 6858000"/>
              <a:gd name="connsiteX5" fmla="*/ 2444117 w 9919942"/>
              <a:gd name="connsiteY5" fmla="*/ 6858000 h 6858000"/>
              <a:gd name="connsiteX6" fmla="*/ 0 w 9919942"/>
              <a:gd name="connsiteY6" fmla="*/ 6858000 h 6858000"/>
              <a:gd name="connsiteX7" fmla="*/ 792260 w 9919942"/>
              <a:gd name="connsiteY7" fmla="*/ 3668381 h 6858000"/>
              <a:gd name="connsiteX8" fmla="*/ 1811431 w 9919942"/>
              <a:gd name="connsiteY8" fmla="*/ 3670937 h 6858000"/>
              <a:gd name="connsiteX9" fmla="*/ 1969689 w 9919942"/>
              <a:gd name="connsiteY9" fmla="*/ 3760425 h 6858000"/>
              <a:gd name="connsiteX10" fmla="*/ 2480383 w 9919942"/>
              <a:gd name="connsiteY10" fmla="*/ 4644976 h 6858000"/>
              <a:gd name="connsiteX11" fmla="*/ 2479858 w 9919942"/>
              <a:gd name="connsiteY11" fmla="*/ 4828684 h 6858000"/>
              <a:gd name="connsiteX12" fmla="*/ 1971381 w 9919942"/>
              <a:gd name="connsiteY12" fmla="*/ 5710679 h 6858000"/>
              <a:gd name="connsiteX13" fmla="*/ 1815301 w 9919942"/>
              <a:gd name="connsiteY13" fmla="*/ 5800792 h 6858000"/>
              <a:gd name="connsiteX14" fmla="*/ 797234 w 9919942"/>
              <a:gd name="connsiteY14" fmla="*/ 5800148 h 6858000"/>
              <a:gd name="connsiteX15" fmla="*/ 637873 w 9919942"/>
              <a:gd name="connsiteY15" fmla="*/ 5708748 h 6858000"/>
              <a:gd name="connsiteX16" fmla="*/ 127178 w 9919942"/>
              <a:gd name="connsiteY16" fmla="*/ 4824199 h 6858000"/>
              <a:gd name="connsiteX17" fmla="*/ 128807 w 9919942"/>
              <a:gd name="connsiteY17" fmla="*/ 4642400 h 6858000"/>
              <a:gd name="connsiteX18" fmla="*/ 636180 w 9919942"/>
              <a:gd name="connsiteY18" fmla="*/ 3758494 h 6858000"/>
              <a:gd name="connsiteX19" fmla="*/ 792260 w 9919942"/>
              <a:gd name="connsiteY19" fmla="*/ 3668381 h 6858000"/>
              <a:gd name="connsiteX20" fmla="*/ 2255648 w 9919942"/>
              <a:gd name="connsiteY20" fmla="*/ 3231561 h 6858000"/>
              <a:gd name="connsiteX21" fmla="*/ 2618241 w 9919942"/>
              <a:gd name="connsiteY21" fmla="*/ 3232471 h 6858000"/>
              <a:gd name="connsiteX22" fmla="*/ 2674545 w 9919942"/>
              <a:gd name="connsiteY22" fmla="*/ 3264308 h 6858000"/>
              <a:gd name="connsiteX23" fmla="*/ 2856236 w 9919942"/>
              <a:gd name="connsiteY23" fmla="*/ 3579007 h 6858000"/>
              <a:gd name="connsiteX24" fmla="*/ 2856049 w 9919942"/>
              <a:gd name="connsiteY24" fmla="*/ 3644366 h 6858000"/>
              <a:gd name="connsiteX25" fmla="*/ 2675147 w 9919942"/>
              <a:gd name="connsiteY25" fmla="*/ 3958155 h 6858000"/>
              <a:gd name="connsiteX26" fmla="*/ 2619617 w 9919942"/>
              <a:gd name="connsiteY26" fmla="*/ 3990216 h 6858000"/>
              <a:gd name="connsiteX27" fmla="*/ 2257417 w 9919942"/>
              <a:gd name="connsiteY27" fmla="*/ 3989986 h 6858000"/>
              <a:gd name="connsiteX28" fmla="*/ 2200720 w 9919942"/>
              <a:gd name="connsiteY28" fmla="*/ 3957469 h 6858000"/>
              <a:gd name="connsiteX29" fmla="*/ 2019029 w 9919942"/>
              <a:gd name="connsiteY29" fmla="*/ 3642770 h 6858000"/>
              <a:gd name="connsiteX30" fmla="*/ 2019609 w 9919942"/>
              <a:gd name="connsiteY30" fmla="*/ 3578090 h 6858000"/>
              <a:gd name="connsiteX31" fmla="*/ 2200118 w 9919942"/>
              <a:gd name="connsiteY31" fmla="*/ 3263622 h 6858000"/>
              <a:gd name="connsiteX32" fmla="*/ 2255648 w 9919942"/>
              <a:gd name="connsiteY32" fmla="*/ 3231561 h 6858000"/>
              <a:gd name="connsiteX33" fmla="*/ 2433010 w 9919942"/>
              <a:gd name="connsiteY33" fmla="*/ 2733972 h 6858000"/>
              <a:gd name="connsiteX34" fmla="*/ 2624472 w 9919942"/>
              <a:gd name="connsiteY34" fmla="*/ 2734451 h 6858000"/>
              <a:gd name="connsiteX35" fmla="*/ 2654202 w 9919942"/>
              <a:gd name="connsiteY35" fmla="*/ 2751263 h 6858000"/>
              <a:gd name="connsiteX36" fmla="*/ 2750141 w 9919942"/>
              <a:gd name="connsiteY36" fmla="*/ 2917435 h 6858000"/>
              <a:gd name="connsiteX37" fmla="*/ 2750042 w 9919942"/>
              <a:gd name="connsiteY37" fmla="*/ 2951947 h 6858000"/>
              <a:gd name="connsiteX38" fmla="*/ 2654520 w 9919942"/>
              <a:gd name="connsiteY38" fmla="*/ 3117639 h 6858000"/>
              <a:gd name="connsiteX39" fmla="*/ 2625199 w 9919942"/>
              <a:gd name="connsiteY39" fmla="*/ 3134567 h 6858000"/>
              <a:gd name="connsiteX40" fmla="*/ 2433944 w 9919942"/>
              <a:gd name="connsiteY40" fmla="*/ 3134446 h 6858000"/>
              <a:gd name="connsiteX41" fmla="*/ 2404006 w 9919942"/>
              <a:gd name="connsiteY41" fmla="*/ 3117275 h 6858000"/>
              <a:gd name="connsiteX42" fmla="*/ 2308067 w 9919942"/>
              <a:gd name="connsiteY42" fmla="*/ 2951104 h 6858000"/>
              <a:gd name="connsiteX43" fmla="*/ 2308373 w 9919942"/>
              <a:gd name="connsiteY43" fmla="*/ 2916950 h 6858000"/>
              <a:gd name="connsiteX44" fmla="*/ 2403689 w 9919942"/>
              <a:gd name="connsiteY44" fmla="*/ 2750900 h 6858000"/>
              <a:gd name="connsiteX45" fmla="*/ 2433010 w 9919942"/>
              <a:gd name="connsiteY45" fmla="*/ 2733972 h 6858000"/>
              <a:gd name="connsiteX46" fmla="*/ 4333377 w 9919942"/>
              <a:gd name="connsiteY46" fmla="*/ 2409543 h 6858000"/>
              <a:gd name="connsiteX47" fmla="*/ 7657903 w 9919942"/>
              <a:gd name="connsiteY47" fmla="*/ 2417878 h 6858000"/>
              <a:gd name="connsiteX48" fmla="*/ 8174138 w 9919942"/>
              <a:gd name="connsiteY48" fmla="*/ 2709787 h 6858000"/>
              <a:gd name="connsiteX49" fmla="*/ 9840019 w 9919942"/>
              <a:gd name="connsiteY49" fmla="*/ 5595180 h 6858000"/>
              <a:gd name="connsiteX50" fmla="*/ 9838301 w 9919942"/>
              <a:gd name="connsiteY50" fmla="*/ 6194439 h 6858000"/>
              <a:gd name="connsiteX51" fmla="*/ 9491114 w 9919942"/>
              <a:gd name="connsiteY51" fmla="*/ 6796666 h 6858000"/>
              <a:gd name="connsiteX52" fmla="*/ 9455755 w 9919942"/>
              <a:gd name="connsiteY52" fmla="*/ 6858000 h 6858000"/>
              <a:gd name="connsiteX53" fmla="*/ 2555435 w 9919942"/>
              <a:gd name="connsiteY53" fmla="*/ 6858000 h 6858000"/>
              <a:gd name="connsiteX54" fmla="*/ 2457118 w 9919942"/>
              <a:gd name="connsiteY54" fmla="*/ 6687713 h 6858000"/>
              <a:gd name="connsiteX55" fmla="*/ 2163881 w 9919942"/>
              <a:gd name="connsiteY55" fmla="*/ 6179811 h 6858000"/>
              <a:gd name="connsiteX56" fmla="*/ 2169197 w 9919942"/>
              <a:gd name="connsiteY56" fmla="*/ 5586783 h 6858000"/>
              <a:gd name="connsiteX57" fmla="*/ 3824243 w 9919942"/>
              <a:gd name="connsiteY57" fmla="*/ 2703492 h 6858000"/>
              <a:gd name="connsiteX58" fmla="*/ 4333377 w 9919942"/>
              <a:gd name="connsiteY58" fmla="*/ 2409543 h 6858000"/>
              <a:gd name="connsiteX59" fmla="*/ 725024 w 9919942"/>
              <a:gd name="connsiteY59" fmla="*/ 2239631 h 6858000"/>
              <a:gd name="connsiteX60" fmla="*/ 1356572 w 9919942"/>
              <a:gd name="connsiteY60" fmla="*/ 2241215 h 6858000"/>
              <a:gd name="connsiteX61" fmla="*/ 1454639 w 9919942"/>
              <a:gd name="connsiteY61" fmla="*/ 2296667 h 6858000"/>
              <a:gd name="connsiteX62" fmla="*/ 1771100 w 9919942"/>
              <a:gd name="connsiteY62" fmla="*/ 2844795 h 6858000"/>
              <a:gd name="connsiteX63" fmla="*/ 1770775 w 9919942"/>
              <a:gd name="connsiteY63" fmla="*/ 2958634 h 6858000"/>
              <a:gd name="connsiteX64" fmla="*/ 1455688 w 9919942"/>
              <a:gd name="connsiteY64" fmla="*/ 3505178 h 6858000"/>
              <a:gd name="connsiteX65" fmla="*/ 1358971 w 9919942"/>
              <a:gd name="connsiteY65" fmla="*/ 3561017 h 6858000"/>
              <a:gd name="connsiteX66" fmla="*/ 728106 w 9919942"/>
              <a:gd name="connsiteY66" fmla="*/ 3560618 h 6858000"/>
              <a:gd name="connsiteX67" fmla="*/ 629355 w 9919942"/>
              <a:gd name="connsiteY67" fmla="*/ 3503981 h 6858000"/>
              <a:gd name="connsiteX68" fmla="*/ 312894 w 9919942"/>
              <a:gd name="connsiteY68" fmla="*/ 2955854 h 6858000"/>
              <a:gd name="connsiteX69" fmla="*/ 313904 w 9919942"/>
              <a:gd name="connsiteY69" fmla="*/ 2843200 h 6858000"/>
              <a:gd name="connsiteX70" fmla="*/ 628307 w 9919942"/>
              <a:gd name="connsiteY70" fmla="*/ 2295471 h 6858000"/>
              <a:gd name="connsiteX71" fmla="*/ 725024 w 9919942"/>
              <a:gd name="connsiteY71" fmla="*/ 2239631 h 6858000"/>
              <a:gd name="connsiteX72" fmla="*/ 2879072 w 9919942"/>
              <a:gd name="connsiteY72" fmla="*/ 1760629 h 6858000"/>
              <a:gd name="connsiteX73" fmla="*/ 3409516 w 9919942"/>
              <a:gd name="connsiteY73" fmla="*/ 1761958 h 6858000"/>
              <a:gd name="connsiteX74" fmla="*/ 3491884 w 9919942"/>
              <a:gd name="connsiteY74" fmla="*/ 1808535 h 6858000"/>
              <a:gd name="connsiteX75" fmla="*/ 3757682 w 9919942"/>
              <a:gd name="connsiteY75" fmla="*/ 2268912 h 6858000"/>
              <a:gd name="connsiteX76" fmla="*/ 3757409 w 9919942"/>
              <a:gd name="connsiteY76" fmla="*/ 2364527 h 6858000"/>
              <a:gd name="connsiteX77" fmla="*/ 3492764 w 9919942"/>
              <a:gd name="connsiteY77" fmla="*/ 2823575 h 6858000"/>
              <a:gd name="connsiteX78" fmla="*/ 3411530 w 9919942"/>
              <a:gd name="connsiteY78" fmla="*/ 2870476 h 6858000"/>
              <a:gd name="connsiteX79" fmla="*/ 2881660 w 9919942"/>
              <a:gd name="connsiteY79" fmla="*/ 2870140 h 6858000"/>
              <a:gd name="connsiteX80" fmla="*/ 2798719 w 9919942"/>
              <a:gd name="connsiteY80" fmla="*/ 2822570 h 6858000"/>
              <a:gd name="connsiteX81" fmla="*/ 2532919 w 9919942"/>
              <a:gd name="connsiteY81" fmla="*/ 2362193 h 6858000"/>
              <a:gd name="connsiteX82" fmla="*/ 2533769 w 9919942"/>
              <a:gd name="connsiteY82" fmla="*/ 2267572 h 6858000"/>
              <a:gd name="connsiteX83" fmla="*/ 2797838 w 9919942"/>
              <a:gd name="connsiteY83" fmla="*/ 1807530 h 6858000"/>
              <a:gd name="connsiteX84" fmla="*/ 2879072 w 9919942"/>
              <a:gd name="connsiteY84" fmla="*/ 1760629 h 6858000"/>
              <a:gd name="connsiteX85" fmla="*/ 3648251 w 9919942"/>
              <a:gd name="connsiteY85" fmla="*/ 0 h 6858000"/>
              <a:gd name="connsiteX86" fmla="*/ 5834936 w 9919942"/>
              <a:gd name="connsiteY86" fmla="*/ 0 h 6858000"/>
              <a:gd name="connsiteX87" fmla="*/ 5837246 w 9919942"/>
              <a:gd name="connsiteY87" fmla="*/ 4001 h 6858000"/>
              <a:gd name="connsiteX88" fmla="*/ 6290808 w 9919942"/>
              <a:gd name="connsiteY88" fmla="*/ 789594 h 6858000"/>
              <a:gd name="connsiteX89" fmla="*/ 6290116 w 9919942"/>
              <a:gd name="connsiteY89" fmla="*/ 1031291 h 6858000"/>
              <a:gd name="connsiteX90" fmla="*/ 5621142 w 9919942"/>
              <a:gd name="connsiteY90" fmla="*/ 2191688 h 6858000"/>
              <a:gd name="connsiteX91" fmla="*/ 5415793 w 9919942"/>
              <a:gd name="connsiteY91" fmla="*/ 2310245 h 6858000"/>
              <a:gd name="connsiteX92" fmla="*/ 4076372 w 9919942"/>
              <a:gd name="connsiteY92" fmla="*/ 2309398 h 6858000"/>
              <a:gd name="connsiteX93" fmla="*/ 3866709 w 9919942"/>
              <a:gd name="connsiteY93" fmla="*/ 2189150 h 6858000"/>
              <a:gd name="connsiteX94" fmla="*/ 3194813 w 9919942"/>
              <a:gd name="connsiteY94" fmla="*/ 1025391 h 6858000"/>
              <a:gd name="connsiteX95" fmla="*/ 3196958 w 9919942"/>
              <a:gd name="connsiteY95" fmla="*/ 786207 h 6858000"/>
              <a:gd name="connsiteX96" fmla="*/ 3644148 w 9919942"/>
              <a:gd name="connsiteY96" fmla="*/ 7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9919942" h="6858000">
                <a:moveTo>
                  <a:pt x="0" y="5890890"/>
                </a:moveTo>
                <a:lnTo>
                  <a:pt x="212725" y="5891423"/>
                </a:lnTo>
                <a:cubicBezTo>
                  <a:pt x="582535" y="5892351"/>
                  <a:pt x="1020826" y="5893449"/>
                  <a:pt x="1540283" y="5894751"/>
                </a:cubicBezTo>
                <a:cubicBezTo>
                  <a:pt x="1752088" y="5888795"/>
                  <a:pt x="1952177" y="6005934"/>
                  <a:pt x="2056518" y="6186661"/>
                </a:cubicBezTo>
                <a:cubicBezTo>
                  <a:pt x="2056518" y="6186661"/>
                  <a:pt x="2056518" y="6186661"/>
                  <a:pt x="2405221" y="6790631"/>
                </a:cubicBezTo>
                <a:lnTo>
                  <a:pt x="2444117" y="6858000"/>
                </a:lnTo>
                <a:lnTo>
                  <a:pt x="0" y="6858000"/>
                </a:lnTo>
                <a:close/>
                <a:moveTo>
                  <a:pt x="792260" y="3668381"/>
                </a:moveTo>
                <a:cubicBezTo>
                  <a:pt x="792260" y="3668381"/>
                  <a:pt x="792260" y="3668381"/>
                  <a:pt x="1811431" y="3670937"/>
                </a:cubicBezTo>
                <a:cubicBezTo>
                  <a:pt x="1876362" y="3669112"/>
                  <a:pt x="1937701" y="3705022"/>
                  <a:pt x="1969689" y="3760425"/>
                </a:cubicBezTo>
                <a:cubicBezTo>
                  <a:pt x="1969689" y="3760425"/>
                  <a:pt x="1969689" y="3760425"/>
                  <a:pt x="2480383" y="4644976"/>
                </a:cubicBezTo>
                <a:cubicBezTo>
                  <a:pt x="2513474" y="4702289"/>
                  <a:pt x="2512800" y="4771455"/>
                  <a:pt x="2479858" y="4828684"/>
                </a:cubicBezTo>
                <a:cubicBezTo>
                  <a:pt x="2479858" y="4828684"/>
                  <a:pt x="2479858" y="4828684"/>
                  <a:pt x="1971381" y="5710679"/>
                </a:cubicBezTo>
                <a:cubicBezTo>
                  <a:pt x="1940341" y="5766811"/>
                  <a:pt x="1879433" y="5801975"/>
                  <a:pt x="1815301" y="5800792"/>
                </a:cubicBezTo>
                <a:cubicBezTo>
                  <a:pt x="1815301" y="5800792"/>
                  <a:pt x="1815301" y="5800792"/>
                  <a:pt x="797234" y="5800148"/>
                </a:cubicBezTo>
                <a:cubicBezTo>
                  <a:pt x="731200" y="5800063"/>
                  <a:pt x="670963" y="5766064"/>
                  <a:pt x="637873" y="5708748"/>
                </a:cubicBezTo>
                <a:cubicBezTo>
                  <a:pt x="637873" y="5708748"/>
                  <a:pt x="637873" y="5708748"/>
                  <a:pt x="127178" y="4824199"/>
                </a:cubicBezTo>
                <a:cubicBezTo>
                  <a:pt x="95190" y="4768796"/>
                  <a:pt x="94762" y="4697719"/>
                  <a:pt x="128807" y="4642400"/>
                </a:cubicBezTo>
                <a:cubicBezTo>
                  <a:pt x="128807" y="4642400"/>
                  <a:pt x="128807" y="4642400"/>
                  <a:pt x="636180" y="3758494"/>
                </a:cubicBezTo>
                <a:cubicBezTo>
                  <a:pt x="667221" y="3702364"/>
                  <a:pt x="728129" y="3667198"/>
                  <a:pt x="792260" y="3668381"/>
                </a:cubicBezTo>
                <a:close/>
                <a:moveTo>
                  <a:pt x="2255648" y="3231561"/>
                </a:moveTo>
                <a:cubicBezTo>
                  <a:pt x="2255648" y="3231561"/>
                  <a:pt x="2255648" y="3231561"/>
                  <a:pt x="2618241" y="3232471"/>
                </a:cubicBezTo>
                <a:cubicBezTo>
                  <a:pt x="2641342" y="3231821"/>
                  <a:pt x="2663165" y="3244597"/>
                  <a:pt x="2674545" y="3264308"/>
                </a:cubicBezTo>
                <a:cubicBezTo>
                  <a:pt x="2674545" y="3264308"/>
                  <a:pt x="2674545" y="3264308"/>
                  <a:pt x="2856236" y="3579007"/>
                </a:cubicBezTo>
                <a:cubicBezTo>
                  <a:pt x="2868009" y="3599398"/>
                  <a:pt x="2867769" y="3624006"/>
                  <a:pt x="2856049" y="3644366"/>
                </a:cubicBezTo>
                <a:cubicBezTo>
                  <a:pt x="2856049" y="3644366"/>
                  <a:pt x="2856049" y="3644366"/>
                  <a:pt x="2675147" y="3958155"/>
                </a:cubicBezTo>
                <a:cubicBezTo>
                  <a:pt x="2664104" y="3978125"/>
                  <a:pt x="2642433" y="3990637"/>
                  <a:pt x="2619617" y="3990216"/>
                </a:cubicBezTo>
                <a:cubicBezTo>
                  <a:pt x="2619617" y="3990216"/>
                  <a:pt x="2619617" y="3990216"/>
                  <a:pt x="2257417" y="3989986"/>
                </a:cubicBezTo>
                <a:cubicBezTo>
                  <a:pt x="2233924" y="3989956"/>
                  <a:pt x="2212493" y="3977860"/>
                  <a:pt x="2200720" y="3957469"/>
                </a:cubicBezTo>
                <a:cubicBezTo>
                  <a:pt x="2200720" y="3957469"/>
                  <a:pt x="2200720" y="3957469"/>
                  <a:pt x="2019029" y="3642770"/>
                </a:cubicBezTo>
                <a:cubicBezTo>
                  <a:pt x="2007648" y="3623058"/>
                  <a:pt x="2007496" y="3597772"/>
                  <a:pt x="2019609" y="3578090"/>
                </a:cubicBezTo>
                <a:cubicBezTo>
                  <a:pt x="2019609" y="3578090"/>
                  <a:pt x="2019609" y="3578090"/>
                  <a:pt x="2200118" y="3263622"/>
                </a:cubicBezTo>
                <a:cubicBezTo>
                  <a:pt x="2211161" y="3243651"/>
                  <a:pt x="2232832" y="3231141"/>
                  <a:pt x="2255648" y="3231561"/>
                </a:cubicBezTo>
                <a:close/>
                <a:moveTo>
                  <a:pt x="2433010" y="2733972"/>
                </a:moveTo>
                <a:cubicBezTo>
                  <a:pt x="2433010" y="2733972"/>
                  <a:pt x="2433010" y="2733972"/>
                  <a:pt x="2624472" y="2734451"/>
                </a:cubicBezTo>
                <a:cubicBezTo>
                  <a:pt x="2636671" y="2734110"/>
                  <a:pt x="2648193" y="2740855"/>
                  <a:pt x="2654202" y="2751263"/>
                </a:cubicBezTo>
                <a:cubicBezTo>
                  <a:pt x="2654202" y="2751263"/>
                  <a:pt x="2654202" y="2751263"/>
                  <a:pt x="2750141" y="2917435"/>
                </a:cubicBezTo>
                <a:cubicBezTo>
                  <a:pt x="2756358" y="2928203"/>
                  <a:pt x="2756231" y="2941196"/>
                  <a:pt x="2750042" y="2951947"/>
                </a:cubicBezTo>
                <a:cubicBezTo>
                  <a:pt x="2750042" y="2951947"/>
                  <a:pt x="2750042" y="2951947"/>
                  <a:pt x="2654520" y="3117639"/>
                </a:cubicBezTo>
                <a:cubicBezTo>
                  <a:pt x="2648690" y="3128183"/>
                  <a:pt x="2637246" y="3134790"/>
                  <a:pt x="2625199" y="3134567"/>
                </a:cubicBezTo>
                <a:cubicBezTo>
                  <a:pt x="2625199" y="3134567"/>
                  <a:pt x="2625199" y="3134567"/>
                  <a:pt x="2433944" y="3134446"/>
                </a:cubicBezTo>
                <a:cubicBezTo>
                  <a:pt x="2421540" y="3134430"/>
                  <a:pt x="2410223" y="3128043"/>
                  <a:pt x="2404006" y="3117275"/>
                </a:cubicBezTo>
                <a:cubicBezTo>
                  <a:pt x="2404006" y="3117275"/>
                  <a:pt x="2404006" y="3117275"/>
                  <a:pt x="2308067" y="2951104"/>
                </a:cubicBezTo>
                <a:cubicBezTo>
                  <a:pt x="2302058" y="2940696"/>
                  <a:pt x="2301978" y="2927344"/>
                  <a:pt x="2308373" y="2916950"/>
                </a:cubicBezTo>
                <a:cubicBezTo>
                  <a:pt x="2308373" y="2916950"/>
                  <a:pt x="2308373" y="2916950"/>
                  <a:pt x="2403689" y="2750900"/>
                </a:cubicBezTo>
                <a:cubicBezTo>
                  <a:pt x="2409520" y="2740356"/>
                  <a:pt x="2420963" y="2733749"/>
                  <a:pt x="2433010" y="2733972"/>
                </a:cubicBezTo>
                <a:close/>
                <a:moveTo>
                  <a:pt x="4333377" y="2409543"/>
                </a:moveTo>
                <a:cubicBezTo>
                  <a:pt x="4333377" y="2409543"/>
                  <a:pt x="4333377" y="2409543"/>
                  <a:pt x="7657903" y="2417878"/>
                </a:cubicBezTo>
                <a:cubicBezTo>
                  <a:pt x="7869708" y="2411922"/>
                  <a:pt x="8069795" y="2529061"/>
                  <a:pt x="8174138" y="2709787"/>
                </a:cubicBezTo>
                <a:cubicBezTo>
                  <a:pt x="8174138" y="2709787"/>
                  <a:pt x="8174138" y="2709787"/>
                  <a:pt x="9840019" y="5595180"/>
                </a:cubicBezTo>
                <a:cubicBezTo>
                  <a:pt x="9947960" y="5782138"/>
                  <a:pt x="9945763" y="6007756"/>
                  <a:pt x="9838301" y="6194439"/>
                </a:cubicBezTo>
                <a:cubicBezTo>
                  <a:pt x="9838301" y="6194439"/>
                  <a:pt x="9838301" y="6194439"/>
                  <a:pt x="9491114" y="6796666"/>
                </a:cubicBezTo>
                <a:lnTo>
                  <a:pt x="9455755" y="6858000"/>
                </a:lnTo>
                <a:lnTo>
                  <a:pt x="2555435" y="6858000"/>
                </a:lnTo>
                <a:lnTo>
                  <a:pt x="2457118" y="6687713"/>
                </a:lnTo>
                <a:cubicBezTo>
                  <a:pt x="2365609" y="6529214"/>
                  <a:pt x="2267998" y="6360148"/>
                  <a:pt x="2163881" y="6179811"/>
                </a:cubicBezTo>
                <a:cubicBezTo>
                  <a:pt x="2059539" y="5999084"/>
                  <a:pt x="2058136" y="5767233"/>
                  <a:pt x="2169197" y="5586783"/>
                </a:cubicBezTo>
                <a:cubicBezTo>
                  <a:pt x="2169197" y="5586783"/>
                  <a:pt x="2169197" y="5586783"/>
                  <a:pt x="3824243" y="2703492"/>
                </a:cubicBezTo>
                <a:cubicBezTo>
                  <a:pt x="3925497" y="2520394"/>
                  <a:pt x="4124183" y="2405683"/>
                  <a:pt x="4333377" y="2409543"/>
                </a:cubicBezTo>
                <a:close/>
                <a:moveTo>
                  <a:pt x="725024" y="2239631"/>
                </a:moveTo>
                <a:cubicBezTo>
                  <a:pt x="725024" y="2239631"/>
                  <a:pt x="725024" y="2239631"/>
                  <a:pt x="1356572" y="2241215"/>
                </a:cubicBezTo>
                <a:cubicBezTo>
                  <a:pt x="1396808" y="2240083"/>
                  <a:pt x="1434818" y="2262335"/>
                  <a:pt x="1454639" y="2296667"/>
                </a:cubicBezTo>
                <a:cubicBezTo>
                  <a:pt x="1454639" y="2296667"/>
                  <a:pt x="1454639" y="2296667"/>
                  <a:pt x="1771100" y="2844795"/>
                </a:cubicBezTo>
                <a:cubicBezTo>
                  <a:pt x="1791605" y="2880310"/>
                  <a:pt x="1791188" y="2923170"/>
                  <a:pt x="1770775" y="2958634"/>
                </a:cubicBezTo>
                <a:cubicBezTo>
                  <a:pt x="1770775" y="2958634"/>
                  <a:pt x="1770775" y="2958634"/>
                  <a:pt x="1455688" y="3505178"/>
                </a:cubicBezTo>
                <a:cubicBezTo>
                  <a:pt x="1436453" y="3539960"/>
                  <a:pt x="1398709" y="3561751"/>
                  <a:pt x="1358971" y="3561017"/>
                </a:cubicBezTo>
                <a:cubicBezTo>
                  <a:pt x="1358971" y="3561017"/>
                  <a:pt x="1358971" y="3561017"/>
                  <a:pt x="728106" y="3560618"/>
                </a:cubicBezTo>
                <a:cubicBezTo>
                  <a:pt x="687187" y="3560566"/>
                  <a:pt x="649860" y="3539497"/>
                  <a:pt x="629355" y="3503981"/>
                </a:cubicBezTo>
                <a:cubicBezTo>
                  <a:pt x="629355" y="3503981"/>
                  <a:pt x="629355" y="3503981"/>
                  <a:pt x="312894" y="2955854"/>
                </a:cubicBezTo>
                <a:cubicBezTo>
                  <a:pt x="293073" y="2921523"/>
                  <a:pt x="292806" y="2877479"/>
                  <a:pt x="313904" y="2843200"/>
                </a:cubicBezTo>
                <a:cubicBezTo>
                  <a:pt x="313904" y="2843200"/>
                  <a:pt x="313904" y="2843200"/>
                  <a:pt x="628307" y="2295471"/>
                </a:cubicBezTo>
                <a:cubicBezTo>
                  <a:pt x="647542" y="2260690"/>
                  <a:pt x="685286" y="2238898"/>
                  <a:pt x="725024" y="2239631"/>
                </a:cubicBezTo>
                <a:close/>
                <a:moveTo>
                  <a:pt x="2879072" y="1760629"/>
                </a:moveTo>
                <a:cubicBezTo>
                  <a:pt x="2879072" y="1760629"/>
                  <a:pt x="2879072" y="1760629"/>
                  <a:pt x="3409516" y="1761958"/>
                </a:cubicBezTo>
                <a:cubicBezTo>
                  <a:pt x="3443310" y="1761007"/>
                  <a:pt x="3475235" y="1779699"/>
                  <a:pt x="3491884" y="1808535"/>
                </a:cubicBezTo>
                <a:cubicBezTo>
                  <a:pt x="3491884" y="1808535"/>
                  <a:pt x="3491884" y="1808535"/>
                  <a:pt x="3757682" y="2268912"/>
                </a:cubicBezTo>
                <a:cubicBezTo>
                  <a:pt x="3774905" y="2298742"/>
                  <a:pt x="3774555" y="2334740"/>
                  <a:pt x="3757409" y="2364527"/>
                </a:cubicBezTo>
                <a:cubicBezTo>
                  <a:pt x="3757409" y="2364527"/>
                  <a:pt x="3757409" y="2364527"/>
                  <a:pt x="3492764" y="2823575"/>
                </a:cubicBezTo>
                <a:cubicBezTo>
                  <a:pt x="3476609" y="2852789"/>
                  <a:pt x="3444908" y="2871091"/>
                  <a:pt x="3411530" y="2870476"/>
                </a:cubicBezTo>
                <a:cubicBezTo>
                  <a:pt x="3411530" y="2870476"/>
                  <a:pt x="3411530" y="2870476"/>
                  <a:pt x="2881660" y="2870140"/>
                </a:cubicBezTo>
                <a:cubicBezTo>
                  <a:pt x="2847292" y="2870095"/>
                  <a:pt x="2815940" y="2852400"/>
                  <a:pt x="2798719" y="2822570"/>
                </a:cubicBezTo>
                <a:cubicBezTo>
                  <a:pt x="2798719" y="2822570"/>
                  <a:pt x="2798719" y="2822570"/>
                  <a:pt x="2532919" y="2362193"/>
                </a:cubicBezTo>
                <a:cubicBezTo>
                  <a:pt x="2516270" y="2333357"/>
                  <a:pt x="2516047" y="2296363"/>
                  <a:pt x="2533769" y="2267572"/>
                </a:cubicBezTo>
                <a:cubicBezTo>
                  <a:pt x="2533769" y="2267572"/>
                  <a:pt x="2533769" y="2267572"/>
                  <a:pt x="2797838" y="1807530"/>
                </a:cubicBezTo>
                <a:cubicBezTo>
                  <a:pt x="2813994" y="1778316"/>
                  <a:pt x="2845695" y="1760013"/>
                  <a:pt x="2879072" y="1760629"/>
                </a:cubicBezTo>
                <a:close/>
                <a:moveTo>
                  <a:pt x="3648251" y="0"/>
                </a:moveTo>
                <a:lnTo>
                  <a:pt x="5834936" y="0"/>
                </a:lnTo>
                <a:lnTo>
                  <a:pt x="5837246" y="4001"/>
                </a:lnTo>
                <a:cubicBezTo>
                  <a:pt x="5936488" y="175894"/>
                  <a:pt x="6080841" y="425920"/>
                  <a:pt x="6290808" y="789594"/>
                </a:cubicBezTo>
                <a:cubicBezTo>
                  <a:pt x="6334344" y="865000"/>
                  <a:pt x="6333460" y="955997"/>
                  <a:pt x="6290116" y="1031291"/>
                </a:cubicBezTo>
                <a:cubicBezTo>
                  <a:pt x="6290116" y="1031291"/>
                  <a:pt x="6290116" y="1031291"/>
                  <a:pt x="5621142" y="2191688"/>
                </a:cubicBezTo>
                <a:cubicBezTo>
                  <a:pt x="5580303" y="2265537"/>
                  <a:pt x="5500166" y="2311803"/>
                  <a:pt x="5415793" y="2310245"/>
                </a:cubicBezTo>
                <a:cubicBezTo>
                  <a:pt x="5415793" y="2310245"/>
                  <a:pt x="5415793" y="2310245"/>
                  <a:pt x="4076372" y="2309398"/>
                </a:cubicBezTo>
                <a:cubicBezTo>
                  <a:pt x="3989495" y="2309287"/>
                  <a:pt x="3910245" y="2264555"/>
                  <a:pt x="3866709" y="2189150"/>
                </a:cubicBezTo>
                <a:cubicBezTo>
                  <a:pt x="3866709" y="2189150"/>
                  <a:pt x="3866709" y="2189150"/>
                  <a:pt x="3194813" y="1025391"/>
                </a:cubicBezTo>
                <a:cubicBezTo>
                  <a:pt x="3152728" y="952499"/>
                  <a:pt x="3152165" y="858988"/>
                  <a:pt x="3196958" y="786207"/>
                </a:cubicBezTo>
                <a:cubicBezTo>
                  <a:pt x="3196958" y="786207"/>
                  <a:pt x="3196958" y="786207"/>
                  <a:pt x="3644148" y="714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68931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ángulo 40">
            <a:extLst>
              <a:ext uri="{FF2B5EF4-FFF2-40B4-BE49-F238E27FC236}">
                <a16:creationId xmlns:a16="http://schemas.microsoft.com/office/drawing/2014/main" id="{A2DDBD66-750B-4FFA-B1D5-69B65F35105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Imagen que contiene interior, camioneta, cubierto, llenado&#10;&#10;Descripción generada automáticamente">
            <a:extLst>
              <a:ext uri="{FF2B5EF4-FFF2-40B4-BE49-F238E27FC236}">
                <a16:creationId xmlns:a16="http://schemas.microsoft.com/office/drawing/2014/main" id="{DC2AB216-5A82-44E3-AE20-1EC88E3704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3" r="703" b="5000"/>
          <a:stretch/>
        </p:blipFill>
        <p:spPr>
          <a:xfrm>
            <a:off x="20" y="585787"/>
            <a:ext cx="12191980" cy="568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90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E7D6ADCC-BD39-493E-913C-D7A437C6C4CC}"/>
              </a:ext>
            </a:extLst>
          </p:cNvPr>
          <p:cNvSpPr/>
          <p:nvPr/>
        </p:nvSpPr>
        <p:spPr>
          <a:xfrm>
            <a:off x="-4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9">
            <a:extLst>
              <a:ext uri="{FF2B5EF4-FFF2-40B4-BE49-F238E27FC236}">
                <a16:creationId xmlns:a16="http://schemas.microsoft.com/office/drawing/2014/main" id="{22C6C9C9-83BF-4A6C-A1BF-C1735C61B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524" y="1"/>
            <a:ext cx="7295477" cy="6853457"/>
          </a:xfrm>
          <a:custGeom>
            <a:avLst/>
            <a:gdLst>
              <a:gd name="connsiteX0" fmla="*/ 2113864 w 7295477"/>
              <a:gd name="connsiteY0" fmla="*/ 0 h 6853457"/>
              <a:gd name="connsiteX1" fmla="*/ 5731689 w 7295477"/>
              <a:gd name="connsiteY1" fmla="*/ 0 h 6853457"/>
              <a:gd name="connsiteX2" fmla="*/ 5792604 w 7295477"/>
              <a:gd name="connsiteY2" fmla="*/ 31199 h 6853457"/>
              <a:gd name="connsiteX3" fmla="*/ 7277638 w 7295477"/>
              <a:gd name="connsiteY3" fmla="*/ 1446415 h 6853457"/>
              <a:gd name="connsiteX4" fmla="*/ 7295477 w 7295477"/>
              <a:gd name="connsiteY4" fmla="*/ 1478103 h 6853457"/>
              <a:gd name="connsiteX5" fmla="*/ 7295477 w 7295477"/>
              <a:gd name="connsiteY5" fmla="*/ 5482224 h 6853457"/>
              <a:gd name="connsiteX6" fmla="*/ 7195301 w 7295477"/>
              <a:gd name="connsiteY6" fmla="*/ 5644337 h 6853457"/>
              <a:gd name="connsiteX7" fmla="*/ 5956878 w 7295477"/>
              <a:gd name="connsiteY7" fmla="*/ 6835380 h 6853457"/>
              <a:gd name="connsiteX8" fmla="*/ 5925438 w 7295477"/>
              <a:gd name="connsiteY8" fmla="*/ 6853457 h 6853457"/>
              <a:gd name="connsiteX9" fmla="*/ 1920114 w 7295477"/>
              <a:gd name="connsiteY9" fmla="*/ 6853457 h 6853457"/>
              <a:gd name="connsiteX10" fmla="*/ 1888674 w 7295477"/>
              <a:gd name="connsiteY10" fmla="*/ 6835380 h 6853457"/>
              <a:gd name="connsiteX11" fmla="*/ 0 w 7295477"/>
              <a:gd name="connsiteY11" fmla="*/ 3480517 h 6853457"/>
              <a:gd name="connsiteX12" fmla="*/ 2052949 w 7295477"/>
              <a:gd name="connsiteY12" fmla="*/ 31199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95477" h="6853457">
                <a:moveTo>
                  <a:pt x="2113864" y="0"/>
                </a:moveTo>
                <a:lnTo>
                  <a:pt x="5731689" y="0"/>
                </a:lnTo>
                <a:lnTo>
                  <a:pt x="5792604" y="31199"/>
                </a:lnTo>
                <a:cubicBezTo>
                  <a:pt x="6404018" y="363339"/>
                  <a:pt x="6917255" y="853303"/>
                  <a:pt x="7277638" y="1446415"/>
                </a:cubicBezTo>
                <a:lnTo>
                  <a:pt x="7295477" y="1478103"/>
                </a:lnTo>
                <a:lnTo>
                  <a:pt x="7295477" y="5482224"/>
                </a:lnTo>
                <a:lnTo>
                  <a:pt x="7195301" y="5644337"/>
                </a:lnTo>
                <a:cubicBezTo>
                  <a:pt x="6875688" y="6126745"/>
                  <a:pt x="6452261" y="6534378"/>
                  <a:pt x="5956878" y="6835380"/>
                </a:cubicBezTo>
                <a:lnTo>
                  <a:pt x="5925438" y="6853457"/>
                </a:lnTo>
                <a:lnTo>
                  <a:pt x="1920114" y="6853457"/>
                </a:lnTo>
                <a:lnTo>
                  <a:pt x="1888674" y="6835380"/>
                </a:lnTo>
                <a:cubicBezTo>
                  <a:pt x="756370" y="6147375"/>
                  <a:pt x="0" y="4902276"/>
                  <a:pt x="0" y="3480517"/>
                </a:cubicBezTo>
                <a:cubicBezTo>
                  <a:pt x="0" y="1991056"/>
                  <a:pt x="830121" y="695479"/>
                  <a:pt x="2052949" y="3119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5C2A83EB-0E02-4E4D-9FD0-F5CD8AF0F2E9}"/>
              </a:ext>
            </a:extLst>
          </p:cNvPr>
          <p:cNvGrpSpPr/>
          <p:nvPr/>
        </p:nvGrpSpPr>
        <p:grpSpPr>
          <a:xfrm>
            <a:off x="0" y="4542"/>
            <a:ext cx="12192002" cy="6848916"/>
            <a:chOff x="0" y="821094"/>
            <a:chExt cx="12192002" cy="5710335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D6525BCE-7D28-4F41-8F9F-A648340798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973" b="4762"/>
            <a:stretch/>
          </p:blipFill>
          <p:spPr>
            <a:xfrm>
              <a:off x="0" y="821094"/>
              <a:ext cx="12192000" cy="5710335"/>
            </a:xfrm>
            <a:prstGeom prst="rect">
              <a:avLst/>
            </a:prstGeom>
          </p:spPr>
        </p:pic>
        <p:pic>
          <p:nvPicPr>
            <p:cNvPr id="5" name="Imagen 4" descr="Captura de pantalla de un celular&#10;&#10;Descripción generada automáticamente">
              <a:extLst>
                <a:ext uri="{FF2B5EF4-FFF2-40B4-BE49-F238E27FC236}">
                  <a16:creationId xmlns:a16="http://schemas.microsoft.com/office/drawing/2014/main" id="{92B48480-BE98-4A24-BFE7-10EF2FEF32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58" t="11981" r="21132" b="4699"/>
            <a:stretch/>
          </p:blipFill>
          <p:spPr>
            <a:xfrm>
              <a:off x="5063089" y="821094"/>
              <a:ext cx="7128913" cy="5710335"/>
            </a:xfrm>
            <a:custGeom>
              <a:avLst/>
              <a:gdLst>
                <a:gd name="connsiteX0" fmla="*/ 2343548 w 7128913"/>
                <a:gd name="connsiteY0" fmla="*/ 0 h 6853457"/>
                <a:gd name="connsiteX1" fmla="*/ 5168877 w 7128913"/>
                <a:gd name="connsiteY1" fmla="*/ 0 h 6853457"/>
                <a:gd name="connsiteX2" fmla="*/ 5218299 w 7128913"/>
                <a:gd name="connsiteY2" fmla="*/ 19487 h 6853457"/>
                <a:gd name="connsiteX3" fmla="*/ 7014769 w 7128913"/>
                <a:gd name="connsiteY3" fmla="*/ 1610837 h 6853457"/>
                <a:gd name="connsiteX4" fmla="*/ 7128913 w 7128913"/>
                <a:gd name="connsiteY4" fmla="*/ 1827198 h 6853457"/>
                <a:gd name="connsiteX5" fmla="*/ 7128913 w 7128913"/>
                <a:gd name="connsiteY5" fmla="*/ 5131581 h 6853457"/>
                <a:gd name="connsiteX6" fmla="*/ 7091067 w 7128913"/>
                <a:gd name="connsiteY6" fmla="*/ 5210750 h 6853457"/>
                <a:gd name="connsiteX7" fmla="*/ 5546646 w 7128913"/>
                <a:gd name="connsiteY7" fmla="*/ 6783375 h 6853457"/>
                <a:gd name="connsiteX8" fmla="*/ 5409811 w 7128913"/>
                <a:gd name="connsiteY8" fmla="*/ 6853457 h 6853457"/>
                <a:gd name="connsiteX9" fmla="*/ 2102613 w 7128913"/>
                <a:gd name="connsiteY9" fmla="*/ 6853457 h 6853457"/>
                <a:gd name="connsiteX10" fmla="*/ 1965779 w 7128913"/>
                <a:gd name="connsiteY10" fmla="*/ 6783375 h 6853457"/>
                <a:gd name="connsiteX11" fmla="*/ 0 w 7128913"/>
                <a:gd name="connsiteY11" fmla="*/ 3480517 h 6853457"/>
                <a:gd name="connsiteX12" fmla="*/ 2294125 w 7128913"/>
                <a:gd name="connsiteY12" fmla="*/ 19487 h 685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128913" h="6853457">
                  <a:moveTo>
                    <a:pt x="2343548" y="0"/>
                  </a:moveTo>
                  <a:lnTo>
                    <a:pt x="5168877" y="0"/>
                  </a:lnTo>
                  <a:lnTo>
                    <a:pt x="5218299" y="19487"/>
                  </a:lnTo>
                  <a:cubicBezTo>
                    <a:pt x="5976640" y="340238"/>
                    <a:pt x="6607722" y="902948"/>
                    <a:pt x="7014769" y="1610837"/>
                  </a:cubicBezTo>
                  <a:lnTo>
                    <a:pt x="7128913" y="1827198"/>
                  </a:lnTo>
                  <a:lnTo>
                    <a:pt x="7128913" y="5131581"/>
                  </a:lnTo>
                  <a:lnTo>
                    <a:pt x="7091067" y="5210750"/>
                  </a:lnTo>
                  <a:cubicBezTo>
                    <a:pt x="6744936" y="5876527"/>
                    <a:pt x="6205281" y="6425584"/>
                    <a:pt x="5546646" y="6783375"/>
                  </a:cubicBezTo>
                  <a:lnTo>
                    <a:pt x="5409811" y="6853457"/>
                  </a:lnTo>
                  <a:lnTo>
                    <a:pt x="2102613" y="6853457"/>
                  </a:lnTo>
                  <a:lnTo>
                    <a:pt x="1965779" y="6783375"/>
                  </a:lnTo>
                  <a:cubicBezTo>
                    <a:pt x="794873" y="6147301"/>
                    <a:pt x="0" y="4906735"/>
                    <a:pt x="0" y="3480517"/>
                  </a:cubicBezTo>
                  <a:cubicBezTo>
                    <a:pt x="0" y="1924643"/>
                    <a:pt x="945964" y="589711"/>
                    <a:pt x="2294125" y="19487"/>
                  </a:cubicBezTo>
                  <a:close/>
                </a:path>
              </a:pathLst>
            </a:custGeom>
          </p:spPr>
        </p:pic>
        <p:pic>
          <p:nvPicPr>
            <p:cNvPr id="11" name="Imagen 10" descr="Captura de pantalla de un celular&#10;&#10;Descripción generada automáticamente">
              <a:extLst>
                <a:ext uri="{FF2B5EF4-FFF2-40B4-BE49-F238E27FC236}">
                  <a16:creationId xmlns:a16="http://schemas.microsoft.com/office/drawing/2014/main" id="{5344ED24-A391-4888-8D89-CE6C057B9C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719" t="67618" r="32389" b="15772"/>
            <a:stretch/>
          </p:blipFill>
          <p:spPr>
            <a:xfrm>
              <a:off x="9078686" y="4637315"/>
              <a:ext cx="839755" cy="1138335"/>
            </a:xfrm>
            <a:custGeom>
              <a:avLst/>
              <a:gdLst>
                <a:gd name="connsiteX0" fmla="*/ 2343548 w 7128913"/>
                <a:gd name="connsiteY0" fmla="*/ 0 h 6853457"/>
                <a:gd name="connsiteX1" fmla="*/ 5168877 w 7128913"/>
                <a:gd name="connsiteY1" fmla="*/ 0 h 6853457"/>
                <a:gd name="connsiteX2" fmla="*/ 5218299 w 7128913"/>
                <a:gd name="connsiteY2" fmla="*/ 19487 h 6853457"/>
                <a:gd name="connsiteX3" fmla="*/ 7014769 w 7128913"/>
                <a:gd name="connsiteY3" fmla="*/ 1610837 h 6853457"/>
                <a:gd name="connsiteX4" fmla="*/ 7128913 w 7128913"/>
                <a:gd name="connsiteY4" fmla="*/ 1827198 h 6853457"/>
                <a:gd name="connsiteX5" fmla="*/ 7128913 w 7128913"/>
                <a:gd name="connsiteY5" fmla="*/ 5131581 h 6853457"/>
                <a:gd name="connsiteX6" fmla="*/ 7091067 w 7128913"/>
                <a:gd name="connsiteY6" fmla="*/ 5210750 h 6853457"/>
                <a:gd name="connsiteX7" fmla="*/ 5546646 w 7128913"/>
                <a:gd name="connsiteY7" fmla="*/ 6783375 h 6853457"/>
                <a:gd name="connsiteX8" fmla="*/ 5409811 w 7128913"/>
                <a:gd name="connsiteY8" fmla="*/ 6853457 h 6853457"/>
                <a:gd name="connsiteX9" fmla="*/ 2102613 w 7128913"/>
                <a:gd name="connsiteY9" fmla="*/ 6853457 h 6853457"/>
                <a:gd name="connsiteX10" fmla="*/ 1965779 w 7128913"/>
                <a:gd name="connsiteY10" fmla="*/ 6783375 h 6853457"/>
                <a:gd name="connsiteX11" fmla="*/ 0 w 7128913"/>
                <a:gd name="connsiteY11" fmla="*/ 3480517 h 6853457"/>
                <a:gd name="connsiteX12" fmla="*/ 2294125 w 7128913"/>
                <a:gd name="connsiteY12" fmla="*/ 19487 h 685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128913" h="6853457">
                  <a:moveTo>
                    <a:pt x="2343548" y="0"/>
                  </a:moveTo>
                  <a:lnTo>
                    <a:pt x="5168877" y="0"/>
                  </a:lnTo>
                  <a:lnTo>
                    <a:pt x="5218299" y="19487"/>
                  </a:lnTo>
                  <a:cubicBezTo>
                    <a:pt x="5976640" y="340238"/>
                    <a:pt x="6607722" y="902948"/>
                    <a:pt x="7014769" y="1610837"/>
                  </a:cubicBezTo>
                  <a:lnTo>
                    <a:pt x="7128913" y="1827198"/>
                  </a:lnTo>
                  <a:lnTo>
                    <a:pt x="7128913" y="5131581"/>
                  </a:lnTo>
                  <a:lnTo>
                    <a:pt x="7091067" y="5210750"/>
                  </a:lnTo>
                  <a:cubicBezTo>
                    <a:pt x="6744936" y="5876527"/>
                    <a:pt x="6205281" y="6425584"/>
                    <a:pt x="5546646" y="6783375"/>
                  </a:cubicBezTo>
                  <a:lnTo>
                    <a:pt x="5409811" y="6853457"/>
                  </a:lnTo>
                  <a:lnTo>
                    <a:pt x="2102613" y="6853457"/>
                  </a:lnTo>
                  <a:lnTo>
                    <a:pt x="1965779" y="6783375"/>
                  </a:lnTo>
                  <a:cubicBezTo>
                    <a:pt x="794873" y="6147301"/>
                    <a:pt x="0" y="4906735"/>
                    <a:pt x="0" y="3480517"/>
                  </a:cubicBezTo>
                  <a:cubicBezTo>
                    <a:pt x="0" y="1924643"/>
                    <a:pt x="945964" y="589711"/>
                    <a:pt x="2294125" y="19487"/>
                  </a:cubicBezTo>
                  <a:close/>
                </a:path>
              </a:pathLst>
            </a:cu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69E23C16-C95D-48D8-A16B-9187D1ACE14C}"/>
                </a:ext>
              </a:extLst>
            </p:cNvPr>
            <p:cNvSpPr/>
            <p:nvPr/>
          </p:nvSpPr>
          <p:spPr>
            <a:xfrm>
              <a:off x="5634130" y="3913536"/>
              <a:ext cx="923731" cy="400299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283466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Panorámica</PresentationFormat>
  <Paragraphs>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Rodrigo Terán Hernández.</dc:creator>
  <cp:lastModifiedBy>Rodrigo Terán Hernández.</cp:lastModifiedBy>
  <cp:revision>3</cp:revision>
  <dcterms:created xsi:type="dcterms:W3CDTF">2020-01-27T00:15:10Z</dcterms:created>
  <dcterms:modified xsi:type="dcterms:W3CDTF">2020-01-27T03:13:17Z</dcterms:modified>
</cp:coreProperties>
</file>